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8" r:id="rId38"/>
    <p:sldId id="297" r:id="rId39"/>
    <p:sldId id="296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7" r:id="rId48"/>
    <p:sldId id="308" r:id="rId49"/>
    <p:sldId id="309" r:id="rId50"/>
    <p:sldId id="310" r:id="rId51"/>
    <p:sldId id="311" r:id="rId52"/>
    <p:sldId id="312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295F-0214-4AD1-A5CA-289A6F0FED97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6FA5A0-2C01-459B-BB5E-5A44E0E5A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295F-0214-4AD1-A5CA-289A6F0FED97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A5A0-2C01-459B-BB5E-5A44E0E5A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295F-0214-4AD1-A5CA-289A6F0FED97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A5A0-2C01-459B-BB5E-5A44E0E5A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295F-0214-4AD1-A5CA-289A6F0FED97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A5A0-2C01-459B-BB5E-5A44E0E5A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295F-0214-4AD1-A5CA-289A6F0FED97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6FA5A0-2C01-459B-BB5E-5A44E0E5A6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295F-0214-4AD1-A5CA-289A6F0FED97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A5A0-2C01-459B-BB5E-5A44E0E5A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295F-0214-4AD1-A5CA-289A6F0FED97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A5A0-2C01-459B-BB5E-5A44E0E5A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295F-0214-4AD1-A5CA-289A6F0FED97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A5A0-2C01-459B-BB5E-5A44E0E5A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295F-0214-4AD1-A5CA-289A6F0FED97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A5A0-2C01-459B-BB5E-5A44E0E5A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295F-0214-4AD1-A5CA-289A6F0FED97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A5A0-2C01-459B-BB5E-5A44E0E5A6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295F-0214-4AD1-A5CA-289A6F0FED97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6FA5A0-2C01-459B-BB5E-5A44E0E5A6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F81295F-0214-4AD1-A5CA-289A6F0FED97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96FA5A0-2C01-459B-BB5E-5A44E0E5A6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slide" Target="slide27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slide" Target="slide27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slide" Target="slide27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5" Type="http://schemas.openxmlformats.org/officeDocument/2006/relationships/slide" Target="slide35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28.xml"/><Relationship Id="rId7" Type="http://schemas.openxmlformats.org/officeDocument/2006/relationships/slide" Target="slide37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slide" Target="slide32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slide" Target="slide32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slide" Target="slide32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5" Type="http://schemas.openxmlformats.org/officeDocument/2006/relationships/slide" Target="slide40.xml"/><Relationship Id="rId4" Type="http://schemas.openxmlformats.org/officeDocument/2006/relationships/slide" Target="slide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slide" Target="slide37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2.xml"/><Relationship Id="rId5" Type="http://schemas.openxmlformats.org/officeDocument/2006/relationships/slide" Target="slide31.xml"/><Relationship Id="rId4" Type="http://schemas.openxmlformats.org/officeDocument/2006/relationships/slide" Target="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slide" Target="slide37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slide" Target="slide37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6.xml"/><Relationship Id="rId5" Type="http://schemas.openxmlformats.org/officeDocument/2006/relationships/slide" Target="slide45.xml"/><Relationship Id="rId4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2.xml"/><Relationship Id="rId5" Type="http://schemas.openxmlformats.org/officeDocument/2006/relationships/slide" Target="slide31.xml"/><Relationship Id="rId4" Type="http://schemas.openxmlformats.org/officeDocument/2006/relationships/slide" Target="slide4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2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47.xml"/><Relationship Id="rId4" Type="http://schemas.openxmlformats.org/officeDocument/2006/relationships/slide" Target="slide3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2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95400" y="1524000"/>
            <a:ext cx="6858000" cy="9906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#7 Report a Crime or Emergency</a:t>
            </a:r>
            <a:endParaRPr lang="en-US" sz="36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21336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Level 1-2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EL Civics </a:t>
            </a:r>
          </a:p>
        </p:txBody>
      </p:sp>
    </p:spTree>
    <p:extLst>
      <p:ext uri="{BB962C8B-B14F-4D97-AF65-F5344CB8AC3E}">
        <p14:creationId xmlns:p14="http://schemas.microsoft.com/office/powerpoint/2010/main" val="30234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73380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2</a:t>
            </a:r>
            <a:r>
              <a:rPr lang="en-US" sz="4800" dirty="0" smtClean="0">
                <a:latin typeface="Arial Black" panose="020B0A04020102020204" pitchFamily="34" charset="0"/>
              </a:rPr>
              <a:t>.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http://www.jonnygmtb.com/e107/e107_images/newspost_images/bike-cra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81846"/>
            <a:ext cx="2667000" cy="270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37338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Help! Fire.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A boy is choking.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A girl drank poison.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 Accident.</a:t>
            </a:r>
            <a:endParaRPr lang="en-US" dirty="0"/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5943600" y="4774524"/>
            <a:ext cx="2541155" cy="45720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No. Click here to try again.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73380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2</a:t>
            </a:r>
            <a:r>
              <a:rPr lang="en-US" sz="4800" dirty="0" smtClean="0">
                <a:latin typeface="Arial Black" panose="020B0A04020102020204" pitchFamily="34" charset="0"/>
              </a:rPr>
              <a:t>.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http://www.jonnygmtb.com/e107/e107_images/newspost_images/bike-cra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81846"/>
            <a:ext cx="2667000" cy="270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37338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Help! Fire.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A boy is choking.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A girl drank poison.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>
                <a:solidFill>
                  <a:srgbClr val="009900"/>
                </a:solidFill>
              </a:rPr>
              <a:t>Help!  Accident.</a:t>
            </a:r>
            <a:endParaRPr lang="en-US" dirty="0">
              <a:solidFill>
                <a:srgbClr val="009900"/>
              </a:solidFill>
            </a:endParaRPr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075349"/>
            <a:ext cx="2753819" cy="137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73380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 Black" panose="020B0A04020102020204" pitchFamily="34" charset="0"/>
              </a:rPr>
              <a:t>3</a:t>
            </a:r>
            <a:r>
              <a:rPr lang="en-US" sz="4800" dirty="0" smtClean="0">
                <a:latin typeface="Arial Black" panose="020B0A04020102020204" pitchFamily="34" charset="0"/>
              </a:rPr>
              <a:t>.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7338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2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3" action="ppaction://hlinksldjump"/>
              </a:rPr>
              <a:t>Help! A boy is choking.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4" action="ppaction://hlinksldjump"/>
              </a:rPr>
              <a:t>Help! A girl drank poison.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5" action="ppaction://hlinksldjump"/>
              </a:rPr>
              <a:t>Help!  Accident.</a:t>
            </a:r>
            <a:endParaRPr lang="en-US" u="sng" dirty="0">
              <a:uFill>
                <a:solidFill>
                  <a:schemeClr val="bg1"/>
                </a:solidFill>
              </a:uFill>
            </a:endParaRPr>
          </a:p>
        </p:txBody>
      </p:sp>
      <p:pic>
        <p:nvPicPr>
          <p:cNvPr id="7170" name="Picture 2" descr="https://www.redfin.com/local/wp-content/uploads/sites/2/2007/09/house-fir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"/>
            <a:ext cx="260850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96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73380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 Black" panose="020B0A04020102020204" pitchFamily="34" charset="0"/>
              </a:rPr>
              <a:t>3</a:t>
            </a:r>
            <a:r>
              <a:rPr lang="en-US" sz="4800" dirty="0" smtClean="0">
                <a:latin typeface="Arial Black" panose="020B0A04020102020204" pitchFamily="34" charset="0"/>
              </a:rPr>
              <a:t>.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7338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solidFill>
                  <a:srgbClr val="009900"/>
                </a:solidFill>
                <a:uFill>
                  <a:solidFill>
                    <a:schemeClr val="bg1"/>
                  </a:solidFill>
                </a:uFill>
              </a:rPr>
              <a:t>Help! Fire.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A boy is choking.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A girl drank poison.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 Accident.</a:t>
            </a:r>
            <a:endParaRPr lang="en-US" dirty="0"/>
          </a:p>
        </p:txBody>
      </p:sp>
      <p:pic>
        <p:nvPicPr>
          <p:cNvPr id="7170" name="Picture 2" descr="https://www.redfin.com/local/wp-content/uploads/sites/2/2007/09/house-fir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"/>
            <a:ext cx="260850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276600"/>
            <a:ext cx="2753819" cy="137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73380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 Black" panose="020B0A04020102020204" pitchFamily="34" charset="0"/>
              </a:rPr>
              <a:t>3</a:t>
            </a:r>
            <a:r>
              <a:rPr lang="en-US" sz="4800" dirty="0" smtClean="0">
                <a:latin typeface="Arial Black" panose="020B0A04020102020204" pitchFamily="34" charset="0"/>
              </a:rPr>
              <a:t>.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7338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2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A boy is choking.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A girl drank poison.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 Accident.</a:t>
            </a:r>
            <a:endParaRPr lang="en-US" dirty="0"/>
          </a:p>
        </p:txBody>
      </p:sp>
      <p:pic>
        <p:nvPicPr>
          <p:cNvPr id="7170" name="Picture 2" descr="https://www.redfin.com/local/wp-content/uploads/sites/2/2007/09/house-fir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"/>
            <a:ext cx="260850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5867400" y="4292262"/>
            <a:ext cx="2541155" cy="45720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No. Click here to try again.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73380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 Black" panose="020B0A04020102020204" pitchFamily="34" charset="0"/>
              </a:rPr>
              <a:t>3</a:t>
            </a:r>
            <a:r>
              <a:rPr lang="en-US" sz="4800" dirty="0" smtClean="0">
                <a:latin typeface="Arial Black" panose="020B0A04020102020204" pitchFamily="34" charset="0"/>
              </a:rPr>
              <a:t>.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7338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2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A boy is choking.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A girl drank poison.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 Accident.</a:t>
            </a:r>
            <a:endParaRPr lang="en-US" dirty="0"/>
          </a:p>
        </p:txBody>
      </p:sp>
      <p:pic>
        <p:nvPicPr>
          <p:cNvPr id="7170" name="Picture 2" descr="https://www.redfin.com/local/wp-content/uploads/sites/2/2007/09/house-fir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"/>
            <a:ext cx="260850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5943600" y="4800600"/>
            <a:ext cx="2541155" cy="45720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No. Click here to try again.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73380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 Black" panose="020B0A04020102020204" pitchFamily="34" charset="0"/>
              </a:rPr>
              <a:t>3</a:t>
            </a:r>
            <a:r>
              <a:rPr lang="en-US" sz="4800" dirty="0" smtClean="0">
                <a:latin typeface="Arial Black" panose="020B0A04020102020204" pitchFamily="34" charset="0"/>
              </a:rPr>
              <a:t>.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7338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2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A boy is choking.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A girl drank poison.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 Accident.</a:t>
            </a:r>
            <a:endParaRPr lang="en-US" dirty="0"/>
          </a:p>
        </p:txBody>
      </p:sp>
      <p:pic>
        <p:nvPicPr>
          <p:cNvPr id="7170" name="Picture 2" descr="https://www.redfin.com/local/wp-content/uploads/sites/2/2007/09/house-fir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"/>
            <a:ext cx="260850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5334000" y="5307925"/>
            <a:ext cx="2541155" cy="45720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No. Click here to try again.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73380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4</a:t>
            </a:r>
            <a:r>
              <a:rPr lang="en-US" sz="4800" dirty="0" smtClean="0">
                <a:latin typeface="Arial Black" panose="020B0A04020102020204" pitchFamily="34" charset="0"/>
              </a:rPr>
              <a:t>.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7338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2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3" action="ppaction://hlinksldjump"/>
              </a:rPr>
              <a:t>Help! A boy is choking.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4" action="ppaction://hlinksldjump"/>
              </a:rPr>
              <a:t>Help! A girl drank poison.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5" action="ppaction://hlinksldjump"/>
              </a:rPr>
              <a:t>Help!  Accident.</a:t>
            </a:r>
            <a:endParaRPr lang="en-US" u="sng" dirty="0">
              <a:uFill>
                <a:solidFill>
                  <a:schemeClr val="bg1"/>
                </a:solidFill>
              </a:uFill>
            </a:endParaRPr>
          </a:p>
        </p:txBody>
      </p:sp>
      <p:pic>
        <p:nvPicPr>
          <p:cNvPr id="12290" name="Picture 2" descr="http://www.illustrationsof.com/royalty-free-poison-clipart-illustration-43307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3"/>
          <a:stretch/>
        </p:blipFill>
        <p:spPr bwMode="auto">
          <a:xfrm>
            <a:off x="2502254" y="990600"/>
            <a:ext cx="241264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3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73380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4</a:t>
            </a:r>
            <a:r>
              <a:rPr lang="en-US" sz="4800" dirty="0" smtClean="0">
                <a:latin typeface="Arial Black" panose="020B0A04020102020204" pitchFamily="34" charset="0"/>
              </a:rPr>
              <a:t>.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7338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2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A boy is choking.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A girl drank poison.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 Accident.</a:t>
            </a:r>
            <a:endParaRPr lang="en-US" dirty="0"/>
          </a:p>
        </p:txBody>
      </p:sp>
      <p:pic>
        <p:nvPicPr>
          <p:cNvPr id="12290" name="Picture 2" descr="http://www.illustrationsof.com/royalty-free-poison-clipart-illustration-4330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3"/>
          <a:stretch/>
        </p:blipFill>
        <p:spPr bwMode="auto">
          <a:xfrm>
            <a:off x="2502254" y="990600"/>
            <a:ext cx="241264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5029200" y="3740052"/>
            <a:ext cx="2541155" cy="45720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No. Click here to try again.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73380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4</a:t>
            </a:r>
            <a:r>
              <a:rPr lang="en-US" sz="4800" dirty="0" smtClean="0">
                <a:latin typeface="Arial Black" panose="020B0A04020102020204" pitchFamily="34" charset="0"/>
              </a:rPr>
              <a:t>.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7338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2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A boy is choking.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A girl drank poison.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 Accident.</a:t>
            </a:r>
            <a:endParaRPr lang="en-US" dirty="0"/>
          </a:p>
        </p:txBody>
      </p:sp>
      <p:pic>
        <p:nvPicPr>
          <p:cNvPr id="12290" name="Picture 2" descr="http://www.illustrationsof.com/royalty-free-poison-clipart-illustration-4330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3"/>
          <a:stretch/>
        </p:blipFill>
        <p:spPr bwMode="auto">
          <a:xfrm>
            <a:off x="2502254" y="990600"/>
            <a:ext cx="241264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5663622" y="4291587"/>
            <a:ext cx="2541155" cy="45720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No. Click here to try again.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373380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 Black" panose="020B0A04020102020204" pitchFamily="34" charset="0"/>
              </a:rPr>
              <a:t>1.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0" y="3733800"/>
            <a:ext cx="4038600" cy="20313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2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3" action="ppaction://hlinksldjump"/>
              </a:rPr>
              <a:t>Help! A boy is choking.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4" action="ppaction://hlinksldjump"/>
              </a:rPr>
              <a:t>Help! A girl drank poison.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5" action="ppaction://hlinksldjump"/>
              </a:rPr>
              <a:t>Help!  Accident.</a:t>
            </a:r>
            <a:endParaRPr lang="en-US" u="sng" dirty="0">
              <a:uFill>
                <a:solidFill>
                  <a:schemeClr val="bg1"/>
                </a:solidFill>
              </a:uFill>
            </a:endParaRPr>
          </a:p>
        </p:txBody>
      </p:sp>
      <p:pic>
        <p:nvPicPr>
          <p:cNvPr id="2050" name="Picture 2" descr="http://i.istockimg.com/file_thumbview_approve/20212656/3/stock-illustration-20212656-sore-throa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16090"/>
            <a:ext cx="2286000" cy="257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05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73380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4</a:t>
            </a:r>
            <a:r>
              <a:rPr lang="en-US" sz="4800" dirty="0" smtClean="0">
                <a:latin typeface="Arial Black" panose="020B0A04020102020204" pitchFamily="34" charset="0"/>
              </a:rPr>
              <a:t>.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7338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2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A boy is choking.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>
                <a:solidFill>
                  <a:srgbClr val="009900"/>
                </a:solidFill>
              </a:rPr>
              <a:t>Help! A girl drank poison.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 Accident.</a:t>
            </a:r>
            <a:endParaRPr lang="en-US" dirty="0"/>
          </a:p>
        </p:txBody>
      </p:sp>
      <p:pic>
        <p:nvPicPr>
          <p:cNvPr id="12290" name="Picture 2" descr="http://www.illustrationsof.com/royalty-free-poison-clipart-illustration-4330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3"/>
          <a:stretch/>
        </p:blipFill>
        <p:spPr bwMode="auto">
          <a:xfrm>
            <a:off x="2502254" y="990600"/>
            <a:ext cx="241264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156225"/>
            <a:ext cx="2753819" cy="137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73380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4</a:t>
            </a:r>
            <a:r>
              <a:rPr lang="en-US" sz="4800" dirty="0" smtClean="0">
                <a:latin typeface="Arial Black" panose="020B0A04020102020204" pitchFamily="34" charset="0"/>
              </a:rPr>
              <a:t>.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7338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2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A boy is choking.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A girl drank poison.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 Accident.</a:t>
            </a:r>
            <a:endParaRPr lang="en-US" dirty="0"/>
          </a:p>
        </p:txBody>
      </p:sp>
      <p:pic>
        <p:nvPicPr>
          <p:cNvPr id="12290" name="Picture 2" descr="http://www.illustrationsof.com/royalty-free-poison-clipart-illustration-4330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3"/>
          <a:stretch/>
        </p:blipFill>
        <p:spPr bwMode="auto">
          <a:xfrm>
            <a:off x="2502254" y="990600"/>
            <a:ext cx="241264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5105400" y="5319470"/>
            <a:ext cx="2541155" cy="45720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No. Click here to try again.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washingtoncountyks.net/911-102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509" y="457200"/>
            <a:ext cx="4343400" cy="29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3733800"/>
            <a:ext cx="6321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5</a:t>
            </a:r>
            <a:r>
              <a:rPr lang="en-US" sz="2800" dirty="0" smtClean="0">
                <a:latin typeface="Arial Black" panose="020B0A04020102020204" pitchFamily="34" charset="0"/>
              </a:rPr>
              <a:t>. Spell your last name, please.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425702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3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4" action="ppaction://hlinksldjump"/>
              </a:rPr>
              <a:t>Elma Lopez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5" action="ppaction://hlinksldjump"/>
              </a:rPr>
              <a:t>L-O-P-E-Z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6" action="ppaction://hlinksldjump"/>
              </a:rPr>
              <a:t>318 Armstrong Street</a:t>
            </a:r>
            <a:endParaRPr lang="en-US" u="sng" dirty="0">
              <a:uFill>
                <a:solidFill>
                  <a:schemeClr val="bg1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7529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washingtoncountyks.net/911-102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509" y="457200"/>
            <a:ext cx="4343400" cy="29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3733800"/>
            <a:ext cx="6321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5</a:t>
            </a:r>
            <a:r>
              <a:rPr lang="en-US" sz="2800" dirty="0" smtClean="0">
                <a:latin typeface="Arial Black" panose="020B0A04020102020204" pitchFamily="34" charset="0"/>
              </a:rPr>
              <a:t>. Spell your last name, please.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4277802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3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Elma Lopez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L-O-P-E-Z</a:t>
            </a:r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r>
              <a:rPr lang="en-US" dirty="0" smtClean="0"/>
              <a:t>318 Armstrong Street</a:t>
            </a:r>
            <a:endParaRPr lang="en-US" dirty="0"/>
          </a:p>
        </p:txBody>
      </p:sp>
      <p:sp>
        <p:nvSpPr>
          <p:cNvPr id="7" name="Left Arrow 6">
            <a:hlinkClick r:id="rId4" action="ppaction://hlinksldjump"/>
          </p:cNvPr>
          <p:cNvSpPr/>
          <p:nvPr/>
        </p:nvSpPr>
        <p:spPr>
          <a:xfrm>
            <a:off x="4488336" y="4277802"/>
            <a:ext cx="2541155" cy="45720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No. Click here to try again.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washingtoncountyks.net/911-102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509" y="457200"/>
            <a:ext cx="4343400" cy="29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3733800"/>
            <a:ext cx="6321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5</a:t>
            </a:r>
            <a:r>
              <a:rPr lang="en-US" sz="2800" dirty="0" smtClean="0">
                <a:latin typeface="Arial Black" panose="020B0A04020102020204" pitchFamily="34" charset="0"/>
              </a:rPr>
              <a:t>. Spell your last name, please.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4277802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3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Elma Lopez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L-O-P-E-Z</a:t>
            </a:r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r>
              <a:rPr lang="en-US" dirty="0" smtClean="0"/>
              <a:t>318 Armstrong Street</a:t>
            </a:r>
            <a:endParaRPr lang="en-US" dirty="0"/>
          </a:p>
        </p:txBody>
      </p:sp>
      <p:sp>
        <p:nvSpPr>
          <p:cNvPr id="7" name="Left Arrow 6">
            <a:hlinkClick r:id="rId4" action="ppaction://hlinksldjump"/>
          </p:cNvPr>
          <p:cNvSpPr/>
          <p:nvPr/>
        </p:nvSpPr>
        <p:spPr>
          <a:xfrm>
            <a:off x="4648200" y="4828393"/>
            <a:ext cx="2541155" cy="45720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No. Click here to try again.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washingtoncountyks.net/911-102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509" y="457200"/>
            <a:ext cx="4343400" cy="29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3733800"/>
            <a:ext cx="6321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5</a:t>
            </a:r>
            <a:r>
              <a:rPr lang="en-US" sz="2800" dirty="0" smtClean="0">
                <a:latin typeface="Arial Black" panose="020B0A04020102020204" pitchFamily="34" charset="0"/>
              </a:rPr>
              <a:t>. Spell your last name, please.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4277802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3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Elma Lopez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>
                <a:solidFill>
                  <a:srgbClr val="009900"/>
                </a:solidFill>
              </a:rPr>
              <a:t>L-O-P-E-Z</a:t>
            </a:r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r>
              <a:rPr lang="en-US" dirty="0" smtClean="0"/>
              <a:t>318 Armstrong Street</a:t>
            </a:r>
            <a:endParaRPr lang="en-US" dirty="0"/>
          </a:p>
        </p:txBody>
      </p:sp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35" y="4724400"/>
            <a:ext cx="2753819" cy="137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washingtoncountyks.net/911-102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509" y="457200"/>
            <a:ext cx="4343400" cy="29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3733800"/>
            <a:ext cx="6321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5</a:t>
            </a:r>
            <a:r>
              <a:rPr lang="en-US" sz="2800" dirty="0" smtClean="0">
                <a:latin typeface="Arial Black" panose="020B0A04020102020204" pitchFamily="34" charset="0"/>
              </a:rPr>
              <a:t>. Spell your last name, please.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4277802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3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Elma Lopez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L-O-P-E-Z</a:t>
            </a:r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r>
              <a:rPr lang="en-US" dirty="0" smtClean="0"/>
              <a:t>318 Armstrong Street</a:t>
            </a:r>
            <a:endParaRPr lang="en-US" dirty="0"/>
          </a:p>
        </p:txBody>
      </p:sp>
      <p:sp>
        <p:nvSpPr>
          <p:cNvPr id="7" name="Left Arrow 6">
            <a:hlinkClick r:id="rId4" action="ppaction://hlinksldjump"/>
          </p:cNvPr>
          <p:cNvSpPr/>
          <p:nvPr/>
        </p:nvSpPr>
        <p:spPr>
          <a:xfrm>
            <a:off x="5433331" y="5851927"/>
            <a:ext cx="2541155" cy="45720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No. Click here to try again.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washingtoncountyks.net/911-102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509" y="457200"/>
            <a:ext cx="4343400" cy="29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49722" y="3581400"/>
            <a:ext cx="4633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6</a:t>
            </a:r>
            <a:r>
              <a:rPr lang="en-US" sz="2800" dirty="0" smtClean="0">
                <a:latin typeface="Arial Black" panose="020B0A04020102020204" pitchFamily="34" charset="0"/>
              </a:rPr>
              <a:t>. What’s the address?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425702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3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4" action="ppaction://hlinksldjump"/>
              </a:rPr>
              <a:t>Elma Lopez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5" action="ppaction://hlinksldjump"/>
              </a:rPr>
              <a:t>L-O-P-E-Z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6" action="ppaction://hlinksldjump"/>
              </a:rPr>
              <a:t>318 Armstrong Street</a:t>
            </a:r>
            <a:endParaRPr lang="en-US" u="sng" dirty="0">
              <a:uFill>
                <a:solidFill>
                  <a:schemeClr val="bg1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66453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washingtoncountyks.net/911-102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509" y="457200"/>
            <a:ext cx="4343400" cy="29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49722" y="3581400"/>
            <a:ext cx="4633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6</a:t>
            </a:r>
            <a:r>
              <a:rPr lang="en-US" sz="2800" dirty="0" smtClean="0">
                <a:latin typeface="Arial Black" panose="020B0A04020102020204" pitchFamily="34" charset="0"/>
              </a:rPr>
              <a:t>. What’s the address?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425702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3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4" action="ppaction://hlinksldjump"/>
              </a:rPr>
              <a:t>Elma Lopez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5" action="ppaction://hlinksldjump"/>
              </a:rPr>
              <a:t>L-O-P-E-Z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6" action="ppaction://hlinksldjump"/>
              </a:rPr>
              <a:t>318 Armstrong Street</a:t>
            </a:r>
            <a:endParaRPr lang="en-US" u="sng" dirty="0">
              <a:uFill>
                <a:solidFill>
                  <a:schemeClr val="bg1"/>
                </a:solidFill>
              </a:uFill>
            </a:endParaRPr>
          </a:p>
        </p:txBody>
      </p:sp>
      <p:sp>
        <p:nvSpPr>
          <p:cNvPr id="7" name="Left Arrow 6">
            <a:hlinkClick r:id="rId7" action="ppaction://hlinksldjump"/>
          </p:cNvPr>
          <p:cNvSpPr/>
          <p:nvPr/>
        </p:nvSpPr>
        <p:spPr>
          <a:xfrm>
            <a:off x="4648200" y="4262329"/>
            <a:ext cx="2541155" cy="45720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No. Click here to try again.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6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washingtoncountyks.net/911-102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509" y="457200"/>
            <a:ext cx="4343400" cy="29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49722" y="3581400"/>
            <a:ext cx="4633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6</a:t>
            </a:r>
            <a:r>
              <a:rPr lang="en-US" sz="2800" dirty="0" smtClean="0">
                <a:latin typeface="Arial Black" panose="020B0A04020102020204" pitchFamily="34" charset="0"/>
              </a:rPr>
              <a:t>. What’s the address?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425702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3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4" action="ppaction://hlinksldjump"/>
              </a:rPr>
              <a:t>Elma Lopez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5" action="ppaction://hlinksldjump"/>
              </a:rPr>
              <a:t>L-O-P-E-Z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6" action="ppaction://hlinksldjump"/>
              </a:rPr>
              <a:t>318 Armstrong Street</a:t>
            </a:r>
            <a:endParaRPr lang="en-US" u="sng" dirty="0">
              <a:uFill>
                <a:solidFill>
                  <a:schemeClr val="bg1"/>
                </a:solidFill>
              </a:uFill>
            </a:endParaRPr>
          </a:p>
        </p:txBody>
      </p:sp>
      <p:sp>
        <p:nvSpPr>
          <p:cNvPr id="7" name="Left Arrow 6">
            <a:hlinkClick r:id="rId7" action="ppaction://hlinksldjump"/>
          </p:cNvPr>
          <p:cNvSpPr/>
          <p:nvPr/>
        </p:nvSpPr>
        <p:spPr>
          <a:xfrm>
            <a:off x="4648199" y="4815482"/>
            <a:ext cx="2541155" cy="45720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No. Click here to try again.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6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373380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 Black" panose="020B0A04020102020204" pitchFamily="34" charset="0"/>
              </a:rPr>
              <a:t>1.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0" y="37338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>
                <a:solidFill>
                  <a:srgbClr val="FF0000"/>
                </a:solidFill>
              </a:rPr>
              <a:t>Help! Fire.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A boy is choking.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A girl drank poison.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Accident.</a:t>
            </a:r>
            <a:endParaRPr lang="en-US" dirty="0"/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5105400" y="3678382"/>
            <a:ext cx="3505200" cy="45720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No. Click here to try again.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i.istockimg.com/file_thumbview_approve/20212656/3/stock-illustration-20212656-sore-thro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16090"/>
            <a:ext cx="2286000" cy="257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5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washingtoncountyks.net/911-102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509" y="457200"/>
            <a:ext cx="4343400" cy="29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49722" y="3581400"/>
            <a:ext cx="4633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6</a:t>
            </a:r>
            <a:r>
              <a:rPr lang="en-US" sz="2800" dirty="0" smtClean="0">
                <a:latin typeface="Arial Black" panose="020B0A04020102020204" pitchFamily="34" charset="0"/>
              </a:rPr>
              <a:t>. What’s the address?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425702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3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4" action="ppaction://hlinksldjump"/>
              </a:rPr>
              <a:t>Elma Lopez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5" action="ppaction://hlinksldjump"/>
              </a:rPr>
              <a:t>L-O-P-E-Z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6" action="ppaction://hlinksldjump"/>
              </a:rPr>
              <a:t>318 Armstrong Street</a:t>
            </a:r>
            <a:endParaRPr lang="en-US" u="sng" dirty="0">
              <a:uFill>
                <a:solidFill>
                  <a:schemeClr val="bg1"/>
                </a:solidFill>
              </a:uFill>
            </a:endParaRPr>
          </a:p>
        </p:txBody>
      </p:sp>
      <p:sp>
        <p:nvSpPr>
          <p:cNvPr id="7" name="Left Arrow 6">
            <a:hlinkClick r:id="rId7" action="ppaction://hlinksldjump"/>
          </p:cNvPr>
          <p:cNvSpPr/>
          <p:nvPr/>
        </p:nvSpPr>
        <p:spPr>
          <a:xfrm>
            <a:off x="4707258" y="5291077"/>
            <a:ext cx="2541155" cy="45720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No. Click here to try again.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6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washingtoncountyks.net/911-102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509" y="457200"/>
            <a:ext cx="4343400" cy="29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49722" y="3581400"/>
            <a:ext cx="4633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6</a:t>
            </a:r>
            <a:r>
              <a:rPr lang="en-US" sz="2800" dirty="0" smtClean="0">
                <a:latin typeface="Arial Black" panose="020B0A04020102020204" pitchFamily="34" charset="0"/>
              </a:rPr>
              <a:t>. What’s the address?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425702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3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4" action="ppaction://hlinksldjump"/>
              </a:rPr>
              <a:t>Elma Lopez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5" action="ppaction://hlinksldjump"/>
              </a:rPr>
              <a:t>L-O-P-E-Z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6" action="ppaction://hlinksldjump"/>
              </a:rPr>
              <a:t>318 Armstrong Street</a:t>
            </a:r>
            <a:endParaRPr lang="en-US" u="sng" dirty="0">
              <a:uFill>
                <a:solidFill>
                  <a:schemeClr val="bg1"/>
                </a:solidFill>
              </a:u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181600"/>
            <a:ext cx="2753819" cy="137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6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washingtoncountyks.net/911-102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68" y="457200"/>
            <a:ext cx="4343400" cy="29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9218" y="3581400"/>
            <a:ext cx="3324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7</a:t>
            </a:r>
            <a:r>
              <a:rPr lang="en-US" sz="2800" dirty="0" smtClean="0">
                <a:latin typeface="Arial Black" panose="020B0A04020102020204" pitchFamily="34" charset="0"/>
              </a:rPr>
              <a:t>. 911 Operator.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425702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3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4" action="ppaction://hlinksldjump"/>
              </a:rPr>
              <a:t>Elma Lopez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5" action="ppaction://hlinksldjump"/>
              </a:rPr>
              <a:t>L-O-P-E-Z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6" action="ppaction://hlinksldjump"/>
              </a:rPr>
              <a:t>318 Armstrong Street</a:t>
            </a:r>
            <a:endParaRPr lang="en-US" u="sng" dirty="0">
              <a:uFill>
                <a:solidFill>
                  <a:schemeClr val="bg1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0992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washingtoncountyks.net/911-102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68" y="457200"/>
            <a:ext cx="4343400" cy="29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9218" y="3581400"/>
            <a:ext cx="3324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7</a:t>
            </a:r>
            <a:r>
              <a:rPr lang="en-US" sz="2800" dirty="0" smtClean="0">
                <a:latin typeface="Arial Black" panose="020B0A04020102020204" pitchFamily="34" charset="0"/>
              </a:rPr>
              <a:t>. 911 Operator.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425702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3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4" action="ppaction://hlinksldjump"/>
              </a:rPr>
              <a:t>Elma Lopez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5" action="ppaction://hlinksldjump"/>
              </a:rPr>
              <a:t>L-O-P-E-Z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6" action="ppaction://hlinksldjump"/>
              </a:rPr>
              <a:t>318 Armstrong Street</a:t>
            </a:r>
            <a:endParaRPr lang="en-US" u="sng" dirty="0">
              <a:uFill>
                <a:solidFill>
                  <a:schemeClr val="bg1"/>
                </a:solidFill>
              </a:uFill>
            </a:endParaRPr>
          </a:p>
        </p:txBody>
      </p:sp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962400"/>
            <a:ext cx="2753819" cy="137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washingtoncountyks.net/911-102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68" y="457200"/>
            <a:ext cx="4343400" cy="29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9218" y="3581400"/>
            <a:ext cx="3324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7</a:t>
            </a:r>
            <a:r>
              <a:rPr lang="en-US" sz="2800" dirty="0" smtClean="0">
                <a:latin typeface="Arial Black" panose="020B0A04020102020204" pitchFamily="34" charset="0"/>
              </a:rPr>
              <a:t>. 911 Operator.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425702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3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4" action="ppaction://hlinksldjump"/>
              </a:rPr>
              <a:t>Elma Lopez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5" action="ppaction://hlinksldjump"/>
              </a:rPr>
              <a:t>L-O-P-E-Z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6" action="ppaction://hlinksldjump"/>
              </a:rPr>
              <a:t>318 Armstrong Street</a:t>
            </a:r>
            <a:endParaRPr lang="en-US" u="sng" dirty="0">
              <a:uFill>
                <a:solidFill>
                  <a:schemeClr val="bg1"/>
                </a:solidFill>
              </a:uFill>
            </a:endParaRPr>
          </a:p>
        </p:txBody>
      </p:sp>
      <p:sp>
        <p:nvSpPr>
          <p:cNvPr id="7" name="Left Arrow 6">
            <a:hlinkClick r:id="rId7" action="ppaction://hlinksldjump"/>
          </p:cNvPr>
          <p:cNvSpPr/>
          <p:nvPr/>
        </p:nvSpPr>
        <p:spPr>
          <a:xfrm>
            <a:off x="5054022" y="4798277"/>
            <a:ext cx="2541155" cy="45720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No. Click here to try again.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washingtoncountyks.net/911-102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68" y="457200"/>
            <a:ext cx="4343400" cy="29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9218" y="3581400"/>
            <a:ext cx="3324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7</a:t>
            </a:r>
            <a:r>
              <a:rPr lang="en-US" sz="2800" dirty="0" smtClean="0">
                <a:latin typeface="Arial Black" panose="020B0A04020102020204" pitchFamily="34" charset="0"/>
              </a:rPr>
              <a:t>. 911 Operator.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425702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3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4" action="ppaction://hlinksldjump"/>
              </a:rPr>
              <a:t>Elma Lopez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5" action="ppaction://hlinksldjump"/>
              </a:rPr>
              <a:t>L-O-P-E-Z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6" action="ppaction://hlinksldjump"/>
              </a:rPr>
              <a:t>318 Armstrong Street</a:t>
            </a:r>
            <a:endParaRPr lang="en-US" u="sng" dirty="0">
              <a:uFill>
                <a:solidFill>
                  <a:schemeClr val="bg1"/>
                </a:solidFill>
              </a:uFill>
            </a:endParaRPr>
          </a:p>
        </p:txBody>
      </p:sp>
      <p:sp>
        <p:nvSpPr>
          <p:cNvPr id="7" name="Left Arrow 6">
            <a:hlinkClick r:id="rId7" action="ppaction://hlinksldjump"/>
          </p:cNvPr>
          <p:cNvSpPr/>
          <p:nvPr/>
        </p:nvSpPr>
        <p:spPr>
          <a:xfrm>
            <a:off x="5257800" y="5284052"/>
            <a:ext cx="2541155" cy="45720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No. Click here to try again.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washingtoncountyks.net/911-102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68" y="457200"/>
            <a:ext cx="4343400" cy="29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9218" y="3581400"/>
            <a:ext cx="3324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7</a:t>
            </a:r>
            <a:r>
              <a:rPr lang="en-US" sz="2800" dirty="0" smtClean="0">
                <a:latin typeface="Arial Black" panose="020B0A04020102020204" pitchFamily="34" charset="0"/>
              </a:rPr>
              <a:t>. 911 Operator.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425702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3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4" action="ppaction://hlinksldjump"/>
              </a:rPr>
              <a:t>Elma Lopez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5" action="ppaction://hlinksldjump"/>
              </a:rPr>
              <a:t>L-O-P-E-Z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6" action="ppaction://hlinksldjump"/>
              </a:rPr>
              <a:t>318 Armstrong Street</a:t>
            </a:r>
            <a:endParaRPr lang="en-US" u="sng" dirty="0">
              <a:uFill>
                <a:solidFill>
                  <a:schemeClr val="bg1"/>
                </a:solidFill>
              </a:uFill>
            </a:endParaRPr>
          </a:p>
        </p:txBody>
      </p:sp>
      <p:sp>
        <p:nvSpPr>
          <p:cNvPr id="7" name="Left Arrow 6">
            <a:hlinkClick r:id="rId7" action="ppaction://hlinksldjump"/>
          </p:cNvPr>
          <p:cNvSpPr/>
          <p:nvPr/>
        </p:nvSpPr>
        <p:spPr>
          <a:xfrm>
            <a:off x="5867400" y="5831145"/>
            <a:ext cx="2541155" cy="45720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No. Click here to try again.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washingtoncountyks.net/911-102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68" y="457200"/>
            <a:ext cx="4343400" cy="29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68" y="3581400"/>
            <a:ext cx="4510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8</a:t>
            </a:r>
            <a:r>
              <a:rPr lang="en-US" sz="2800" dirty="0" smtClean="0">
                <a:latin typeface="Arial Black" panose="020B0A04020102020204" pitchFamily="34" charset="0"/>
              </a:rPr>
              <a:t>. What is your name?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425702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3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4" action="ppaction://hlinksldjump"/>
              </a:rPr>
              <a:t>Elma Lopez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5" action="ppaction://hlinksldjump"/>
              </a:rPr>
              <a:t>L-O-P-E-Z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6" action="ppaction://hlinksldjump"/>
              </a:rPr>
              <a:t>318 Armstrong Street</a:t>
            </a:r>
            <a:endParaRPr lang="en-US" u="sng" dirty="0">
              <a:uFill>
                <a:solidFill>
                  <a:schemeClr val="bg1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6511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washingtoncountyks.net/911-102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68" y="457200"/>
            <a:ext cx="4343400" cy="29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68" y="3562350"/>
            <a:ext cx="4510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8</a:t>
            </a:r>
            <a:r>
              <a:rPr lang="en-US" sz="2800" dirty="0" smtClean="0">
                <a:latin typeface="Arial Black" panose="020B0A04020102020204" pitchFamily="34" charset="0"/>
              </a:rPr>
              <a:t>. What is your name?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425702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3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4" action="ppaction://hlinksldjump"/>
              </a:rPr>
              <a:t>Elma Lopez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5" action="ppaction://hlinksldjump"/>
              </a:rPr>
              <a:t>L-O-P-E-Z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6" action="ppaction://hlinksldjump"/>
              </a:rPr>
              <a:t>318 Armstrong Street</a:t>
            </a:r>
            <a:endParaRPr lang="en-US" u="sng" dirty="0">
              <a:uFill>
                <a:solidFill>
                  <a:schemeClr val="bg1"/>
                </a:solidFill>
              </a:uFill>
            </a:endParaRPr>
          </a:p>
        </p:txBody>
      </p:sp>
      <p:sp>
        <p:nvSpPr>
          <p:cNvPr id="7" name="Left Arrow 6">
            <a:hlinkClick r:id="rId7" action="ppaction://hlinksldjump"/>
          </p:cNvPr>
          <p:cNvSpPr/>
          <p:nvPr/>
        </p:nvSpPr>
        <p:spPr>
          <a:xfrm>
            <a:off x="4876800" y="4191000"/>
            <a:ext cx="2541155" cy="45720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No. Click here to try again.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washingtoncountyks.net/911-102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68" y="457200"/>
            <a:ext cx="4343400" cy="29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9218" y="3581400"/>
            <a:ext cx="4510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8</a:t>
            </a:r>
            <a:r>
              <a:rPr lang="en-US" sz="2800" dirty="0" smtClean="0">
                <a:latin typeface="Arial Black" panose="020B0A04020102020204" pitchFamily="34" charset="0"/>
              </a:rPr>
              <a:t>. What is your name?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425702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3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solidFill>
                  <a:srgbClr val="009900"/>
                </a:solidFill>
                <a:uFill>
                  <a:solidFill>
                    <a:schemeClr val="bg1"/>
                  </a:solidFill>
                </a:uFill>
              </a:rPr>
              <a:t>Elma Lopez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4" action="ppaction://hlinksldjump"/>
              </a:rPr>
              <a:t>L-O-P-E-Z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5" action="ppaction://hlinksldjump"/>
              </a:rPr>
              <a:t>318 Armstrong Street</a:t>
            </a:r>
            <a:endParaRPr lang="en-US" u="sng" dirty="0">
              <a:uFill>
                <a:solidFill>
                  <a:schemeClr val="bg1"/>
                </a:solidFill>
              </a:uFill>
            </a:endParaRPr>
          </a:p>
        </p:txBody>
      </p:sp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11" y="4343400"/>
            <a:ext cx="2753819" cy="137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5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373380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 Black" panose="020B0A04020102020204" pitchFamily="34" charset="0"/>
              </a:rPr>
              <a:t>1.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0" y="37338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Help! Fire.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A boy is choking.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>
                <a:solidFill>
                  <a:srgbClr val="FF0000"/>
                </a:solidFill>
                <a:hlinkClick r:id="rId2" action="ppaction://hlinksldjump"/>
              </a:rPr>
              <a:t>Help! A girl drank poison.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Accident.</a:t>
            </a:r>
            <a:endParaRPr lang="en-US" dirty="0"/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5943599" y="4777171"/>
            <a:ext cx="2541155" cy="45720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No. Click here to try again.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i.istockimg.com/file_thumbview_approve/20212656/3/stock-illustration-20212656-sore-thro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16090"/>
            <a:ext cx="2286000" cy="257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7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washingtoncountyks.net/911-102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68" y="457200"/>
            <a:ext cx="4343400" cy="29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69006" y="3581400"/>
            <a:ext cx="4510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8</a:t>
            </a:r>
            <a:r>
              <a:rPr lang="en-US" sz="2800" dirty="0" smtClean="0">
                <a:latin typeface="Arial Black" panose="020B0A04020102020204" pitchFamily="34" charset="0"/>
              </a:rPr>
              <a:t>. What is your name?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425702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3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4" action="ppaction://hlinksldjump"/>
              </a:rPr>
              <a:t>Elma Lopez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5" action="ppaction://hlinksldjump"/>
              </a:rPr>
              <a:t>L-O-P-E-Z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6" action="ppaction://hlinksldjump"/>
              </a:rPr>
              <a:t>318 Armstrong Street</a:t>
            </a:r>
            <a:endParaRPr lang="en-US" u="sng" dirty="0">
              <a:uFill>
                <a:solidFill>
                  <a:schemeClr val="bg1"/>
                </a:solidFill>
              </a:uFill>
            </a:endParaRPr>
          </a:p>
        </p:txBody>
      </p:sp>
      <p:sp>
        <p:nvSpPr>
          <p:cNvPr id="8" name="Left Arrow 7">
            <a:hlinkClick r:id="rId7" action="ppaction://hlinksldjump"/>
          </p:cNvPr>
          <p:cNvSpPr/>
          <p:nvPr/>
        </p:nvSpPr>
        <p:spPr>
          <a:xfrm>
            <a:off x="4953000" y="5301257"/>
            <a:ext cx="2541155" cy="45720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No. Click here to try again.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washingtoncountyks.net/911-102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68" y="457200"/>
            <a:ext cx="4343400" cy="29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8343" y="3590925"/>
            <a:ext cx="4510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8</a:t>
            </a:r>
            <a:r>
              <a:rPr lang="en-US" sz="2800" dirty="0" smtClean="0">
                <a:latin typeface="Arial Black" panose="020B0A04020102020204" pitchFamily="34" charset="0"/>
              </a:rPr>
              <a:t>. What is your name?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425702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3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4" action="ppaction://hlinksldjump"/>
              </a:rPr>
              <a:t>Elma Lopez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5" action="ppaction://hlinksldjump"/>
              </a:rPr>
              <a:t>L-O-P-E-Z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6" action="ppaction://hlinksldjump"/>
              </a:rPr>
              <a:t>318 Armstrong Street</a:t>
            </a:r>
            <a:endParaRPr lang="en-US" u="sng" dirty="0">
              <a:uFill>
                <a:solidFill>
                  <a:schemeClr val="bg1"/>
                </a:solidFill>
              </a:uFill>
            </a:endParaRPr>
          </a:p>
        </p:txBody>
      </p:sp>
      <p:sp>
        <p:nvSpPr>
          <p:cNvPr id="8" name="Left Arrow 7">
            <a:hlinkClick r:id="rId7" action="ppaction://hlinksldjump"/>
          </p:cNvPr>
          <p:cNvSpPr/>
          <p:nvPr/>
        </p:nvSpPr>
        <p:spPr>
          <a:xfrm>
            <a:off x="5867400" y="5850195"/>
            <a:ext cx="2541155" cy="45720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No. Click here to try again.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washingtoncountyks.net/911-102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68" y="457200"/>
            <a:ext cx="4343400" cy="29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3581400"/>
            <a:ext cx="5681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9</a:t>
            </a:r>
            <a:r>
              <a:rPr lang="en-US" sz="2800" dirty="0" smtClean="0">
                <a:latin typeface="Arial Black" panose="020B0A04020102020204" pitchFamily="34" charset="0"/>
              </a:rPr>
              <a:t>. </a:t>
            </a:r>
            <a:r>
              <a:rPr lang="en-US" sz="2800" dirty="0" smtClean="0">
                <a:latin typeface="Arial Black" panose="020B0A04020102020204" pitchFamily="34" charset="0"/>
              </a:rPr>
              <a:t>Is anyone in the building</a:t>
            </a:r>
            <a:r>
              <a:rPr lang="en-US" sz="2800" dirty="0" smtClean="0">
                <a:latin typeface="Arial Black" panose="020B0A04020102020204" pitchFamily="34" charset="0"/>
              </a:rPr>
              <a:t>?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425702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3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4" action="ppaction://hlinksldjump"/>
              </a:rPr>
              <a:t>Elma Lopez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5" action="ppaction://hlinksldjump"/>
              </a:rPr>
              <a:t>I don’t know.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6" action="ppaction://hlinksldjump"/>
              </a:rPr>
              <a:t>318 Armstrong Street</a:t>
            </a:r>
            <a:endParaRPr lang="en-US" u="sng" dirty="0">
              <a:uFill>
                <a:solidFill>
                  <a:schemeClr val="bg1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0121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washingtoncountyks.net/911-102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68" y="457200"/>
            <a:ext cx="4343400" cy="29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0658" y="3581400"/>
            <a:ext cx="5681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9</a:t>
            </a:r>
            <a:r>
              <a:rPr lang="en-US" sz="2800" dirty="0" smtClean="0">
                <a:latin typeface="Arial Black" panose="020B0A04020102020204" pitchFamily="34" charset="0"/>
              </a:rPr>
              <a:t>. </a:t>
            </a:r>
            <a:r>
              <a:rPr lang="en-US" sz="2800" dirty="0" smtClean="0">
                <a:latin typeface="Arial Black" panose="020B0A04020102020204" pitchFamily="34" charset="0"/>
              </a:rPr>
              <a:t>Is anyone in the building</a:t>
            </a:r>
            <a:r>
              <a:rPr lang="en-US" sz="2800" dirty="0" smtClean="0">
                <a:latin typeface="Arial Black" panose="020B0A04020102020204" pitchFamily="34" charset="0"/>
              </a:rPr>
              <a:t>?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425702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3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4" action="ppaction://hlinksldjump"/>
              </a:rPr>
              <a:t>Elma Lopez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</a:rPr>
              <a:t>I don’t know.</a:t>
            </a:r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5" action="ppaction://hlinksldjump"/>
              </a:rPr>
              <a:t>318 Armstrong Street</a:t>
            </a:r>
            <a:endParaRPr lang="en-US" u="sng" dirty="0">
              <a:uFill>
                <a:solidFill>
                  <a:schemeClr val="bg1"/>
                </a:solidFill>
              </a:uFill>
            </a:endParaRPr>
          </a:p>
        </p:txBody>
      </p:sp>
      <p:sp>
        <p:nvSpPr>
          <p:cNvPr id="5" name="Left Arrow 4">
            <a:hlinkClick r:id="rId6" action="ppaction://hlinksldjump"/>
          </p:cNvPr>
          <p:cNvSpPr/>
          <p:nvPr/>
        </p:nvSpPr>
        <p:spPr>
          <a:xfrm>
            <a:off x="4724400" y="4257020"/>
            <a:ext cx="2541155" cy="45720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No. Click here to try again.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washingtoncountyks.net/911-102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68" y="457200"/>
            <a:ext cx="4343400" cy="29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3590925"/>
            <a:ext cx="5681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9</a:t>
            </a:r>
            <a:r>
              <a:rPr lang="en-US" sz="2800" dirty="0" smtClean="0">
                <a:latin typeface="Arial Black" panose="020B0A04020102020204" pitchFamily="34" charset="0"/>
              </a:rPr>
              <a:t>. </a:t>
            </a:r>
            <a:r>
              <a:rPr lang="en-US" sz="2800" dirty="0" smtClean="0">
                <a:latin typeface="Arial Black" panose="020B0A04020102020204" pitchFamily="34" charset="0"/>
              </a:rPr>
              <a:t>Is anyone in the building</a:t>
            </a:r>
            <a:r>
              <a:rPr lang="en-US" sz="2800" dirty="0" smtClean="0">
                <a:latin typeface="Arial Black" panose="020B0A04020102020204" pitchFamily="34" charset="0"/>
              </a:rPr>
              <a:t>?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425702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3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4" action="ppaction://hlinksldjump"/>
              </a:rPr>
              <a:t>Elma Lopez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</a:rPr>
              <a:t>I don’t know.</a:t>
            </a:r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5" action="ppaction://hlinksldjump"/>
              </a:rPr>
              <a:t>318 Armstrong Street</a:t>
            </a:r>
            <a:endParaRPr lang="en-US" u="sng" dirty="0">
              <a:uFill>
                <a:solidFill>
                  <a:schemeClr val="bg1"/>
                </a:solidFill>
              </a:uFill>
            </a:endParaRPr>
          </a:p>
        </p:txBody>
      </p:sp>
      <p:sp>
        <p:nvSpPr>
          <p:cNvPr id="5" name="Left Arrow 4">
            <a:hlinkClick r:id="rId6" action="ppaction://hlinksldjump"/>
          </p:cNvPr>
          <p:cNvSpPr/>
          <p:nvPr/>
        </p:nvSpPr>
        <p:spPr>
          <a:xfrm>
            <a:off x="4876800" y="4815482"/>
            <a:ext cx="2541155" cy="45720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No. Click here to try again.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washingtoncountyks.net/911-102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68" y="457200"/>
            <a:ext cx="4343400" cy="29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3590" y="3581400"/>
            <a:ext cx="5681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9</a:t>
            </a:r>
            <a:r>
              <a:rPr lang="en-US" sz="2800" dirty="0" smtClean="0">
                <a:latin typeface="Arial Black" panose="020B0A04020102020204" pitchFamily="34" charset="0"/>
              </a:rPr>
              <a:t>. </a:t>
            </a:r>
            <a:r>
              <a:rPr lang="en-US" sz="2800" dirty="0" smtClean="0">
                <a:latin typeface="Arial Black" panose="020B0A04020102020204" pitchFamily="34" charset="0"/>
              </a:rPr>
              <a:t>Is anyone in the building</a:t>
            </a:r>
            <a:r>
              <a:rPr lang="en-US" sz="2800" dirty="0" smtClean="0">
                <a:latin typeface="Arial Black" panose="020B0A04020102020204" pitchFamily="34" charset="0"/>
              </a:rPr>
              <a:t>?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425702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3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solidFill>
                  <a:srgbClr val="009900"/>
                </a:solidFill>
                <a:uFill>
                  <a:solidFill>
                    <a:schemeClr val="bg1"/>
                  </a:solidFill>
                </a:uFill>
              </a:rPr>
              <a:t>Elma Lopez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</a:rPr>
              <a:t>I don’t know.</a:t>
            </a:r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4" action="ppaction://hlinksldjump"/>
              </a:rPr>
              <a:t>318 Armstrong Street</a:t>
            </a:r>
            <a:endParaRPr lang="en-US" u="sng" dirty="0">
              <a:uFill>
                <a:solidFill>
                  <a:schemeClr val="bg1"/>
                </a:solidFill>
              </a:uFill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11" y="4343400"/>
            <a:ext cx="2753819" cy="137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washingtoncountyks.net/911-102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68" y="457200"/>
            <a:ext cx="4343400" cy="29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600" y="3581400"/>
            <a:ext cx="5681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9</a:t>
            </a:r>
            <a:r>
              <a:rPr lang="en-US" sz="2800" dirty="0" smtClean="0">
                <a:latin typeface="Arial Black" panose="020B0A04020102020204" pitchFamily="34" charset="0"/>
              </a:rPr>
              <a:t>. </a:t>
            </a:r>
            <a:r>
              <a:rPr lang="en-US" sz="2800" dirty="0" smtClean="0">
                <a:latin typeface="Arial Black" panose="020B0A04020102020204" pitchFamily="34" charset="0"/>
              </a:rPr>
              <a:t>Is anyone in the building</a:t>
            </a:r>
            <a:r>
              <a:rPr lang="en-US" sz="2800" dirty="0" smtClean="0">
                <a:latin typeface="Arial Black" panose="020B0A04020102020204" pitchFamily="34" charset="0"/>
              </a:rPr>
              <a:t>?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425702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3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4" action="ppaction://hlinksldjump"/>
              </a:rPr>
              <a:t>Elma Lopez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</a:rPr>
              <a:t>I don’t know.</a:t>
            </a:r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5" action="ppaction://hlinksldjump"/>
              </a:rPr>
              <a:t>318 Armstrong Street</a:t>
            </a:r>
            <a:endParaRPr lang="en-US" u="sng" dirty="0">
              <a:uFill>
                <a:solidFill>
                  <a:schemeClr val="bg1"/>
                </a:solidFill>
              </a:uFill>
            </a:endParaRPr>
          </a:p>
        </p:txBody>
      </p:sp>
      <p:sp>
        <p:nvSpPr>
          <p:cNvPr id="5" name="Left Arrow 4">
            <a:hlinkClick r:id="rId6" action="ppaction://hlinksldjump"/>
          </p:cNvPr>
          <p:cNvSpPr/>
          <p:nvPr/>
        </p:nvSpPr>
        <p:spPr>
          <a:xfrm>
            <a:off x="5931905" y="5840015"/>
            <a:ext cx="2541155" cy="45720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No. Click here to try again.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s.sodahead.com/polls/003782238/5745797409_fainted_xlar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400050"/>
            <a:ext cx="32480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42672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3" action="ppaction://hlinksldjump"/>
              </a:rPr>
              <a:t>Help! A boy drank poison.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312 Orange Street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No.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M-E-I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3581400"/>
            <a:ext cx="5162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10</a:t>
            </a:r>
            <a:r>
              <a:rPr lang="en-US" sz="2800" dirty="0" smtClean="0">
                <a:latin typeface="Arial Black" panose="020B0A04020102020204" pitchFamily="34" charset="0"/>
              </a:rPr>
              <a:t>. </a:t>
            </a:r>
            <a:r>
              <a:rPr lang="en-US" sz="2800" dirty="0" smtClean="0">
                <a:latin typeface="Arial Black" panose="020B0A04020102020204" pitchFamily="34" charset="0"/>
              </a:rPr>
              <a:t>Is the boy conscious</a:t>
            </a:r>
            <a:r>
              <a:rPr lang="en-US" sz="2800" dirty="0" smtClean="0">
                <a:latin typeface="Arial Black" panose="020B0A04020102020204" pitchFamily="34" charset="0"/>
              </a:rPr>
              <a:t>?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2801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s.sodahead.com/polls/003782238/5745797409_fainted_xlar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400050"/>
            <a:ext cx="32480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42672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3" action="ppaction://hlinksldjump"/>
              </a:rPr>
              <a:t>Help! A boy drank poison.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312 Orange Street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No.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M-E-I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3581400"/>
            <a:ext cx="5162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10</a:t>
            </a:r>
            <a:r>
              <a:rPr lang="en-US" sz="2800" dirty="0" smtClean="0">
                <a:latin typeface="Arial Black" panose="020B0A04020102020204" pitchFamily="34" charset="0"/>
              </a:rPr>
              <a:t>. </a:t>
            </a:r>
            <a:r>
              <a:rPr lang="en-US" sz="2800" dirty="0" smtClean="0">
                <a:latin typeface="Arial Black" panose="020B0A04020102020204" pitchFamily="34" charset="0"/>
              </a:rPr>
              <a:t>Is the boy conscious</a:t>
            </a:r>
            <a:r>
              <a:rPr lang="en-US" sz="2800" dirty="0" smtClean="0">
                <a:latin typeface="Arial Black" panose="020B0A04020102020204" pitchFamily="34" charset="0"/>
              </a:rPr>
              <a:t>?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6096000" y="4267200"/>
            <a:ext cx="2541155" cy="45720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No. Click here to try again.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903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s.sodahead.com/polls/003782238/5745797409_fainted_xlar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400050"/>
            <a:ext cx="32480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42672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3" action="ppaction://hlinksldjump"/>
              </a:rPr>
              <a:t>Help! A boy drank poison.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312 Orange Street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No.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M-E-I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3581400"/>
            <a:ext cx="5162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10</a:t>
            </a:r>
            <a:r>
              <a:rPr lang="en-US" sz="2800" dirty="0" smtClean="0">
                <a:latin typeface="Arial Black" panose="020B0A04020102020204" pitchFamily="34" charset="0"/>
              </a:rPr>
              <a:t>. </a:t>
            </a:r>
            <a:r>
              <a:rPr lang="en-US" sz="2800" dirty="0" smtClean="0">
                <a:latin typeface="Arial Black" panose="020B0A04020102020204" pitchFamily="34" charset="0"/>
              </a:rPr>
              <a:t>Is the boy conscious</a:t>
            </a:r>
            <a:r>
              <a:rPr lang="en-US" sz="2800" dirty="0" smtClean="0">
                <a:latin typeface="Arial Black" panose="020B0A04020102020204" pitchFamily="34" charset="0"/>
              </a:rPr>
              <a:t>?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5410200" y="4752975"/>
            <a:ext cx="2541155" cy="45720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No. Click here to try again.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9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373380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 Black" panose="020B0A04020102020204" pitchFamily="34" charset="0"/>
              </a:rPr>
              <a:t>1.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0" y="37338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Help! Fire.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A boy is choking.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A girl drank poison.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>
                <a:solidFill>
                  <a:srgbClr val="FF0000"/>
                </a:solidFill>
                <a:hlinkClick r:id="rId2" action="ppaction://hlinksldjump"/>
              </a:rPr>
              <a:t>Help! Accident.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5105400" y="5319471"/>
            <a:ext cx="3505200" cy="45720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No. Click here to try again.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i.istockimg.com/file_thumbview_approve/20212656/3/stock-illustration-20212656-sore-thro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16090"/>
            <a:ext cx="2286000" cy="257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7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s.sodahead.com/polls/003782238/5745797409_fainted_xlar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400050"/>
            <a:ext cx="32480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42672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3" action="ppaction://hlinksldjump"/>
              </a:rPr>
              <a:t>Help! A boy drank poison.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312 Orange Street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>
                <a:solidFill>
                  <a:srgbClr val="009900"/>
                </a:solidFill>
              </a:rPr>
              <a:t>No.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M-E-I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3581400"/>
            <a:ext cx="5162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10</a:t>
            </a:r>
            <a:r>
              <a:rPr lang="en-US" sz="2800" dirty="0" smtClean="0">
                <a:latin typeface="Arial Black" panose="020B0A04020102020204" pitchFamily="34" charset="0"/>
              </a:rPr>
              <a:t>. </a:t>
            </a:r>
            <a:r>
              <a:rPr lang="en-US" sz="2800" dirty="0" smtClean="0">
                <a:latin typeface="Arial Black" panose="020B0A04020102020204" pitchFamily="34" charset="0"/>
              </a:rPr>
              <a:t>Is the boy conscious</a:t>
            </a:r>
            <a:r>
              <a:rPr lang="en-US" sz="2800" dirty="0" smtClean="0">
                <a:latin typeface="Arial Black" panose="020B0A04020102020204" pitchFamily="34" charset="0"/>
              </a:rPr>
              <a:t>?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918973"/>
            <a:ext cx="2753819" cy="137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9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s.sodahead.com/polls/003782238/5745797409_fainted_xlar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400050"/>
            <a:ext cx="32480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42672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3" action="ppaction://hlinksldjump"/>
              </a:rPr>
              <a:t>Help! A boy drank poison.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312 Orange Street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No.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M-E-I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3581400"/>
            <a:ext cx="5162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10</a:t>
            </a:r>
            <a:r>
              <a:rPr lang="en-US" sz="2800" dirty="0" smtClean="0">
                <a:latin typeface="Arial Black" panose="020B0A04020102020204" pitchFamily="34" charset="0"/>
              </a:rPr>
              <a:t>. </a:t>
            </a:r>
            <a:r>
              <a:rPr lang="en-US" sz="2800" dirty="0" smtClean="0">
                <a:latin typeface="Arial Black" panose="020B0A04020102020204" pitchFamily="34" charset="0"/>
              </a:rPr>
              <a:t>Is the boy conscious</a:t>
            </a:r>
            <a:r>
              <a:rPr lang="en-US" sz="2800" dirty="0" smtClean="0">
                <a:latin typeface="Arial Black" panose="020B0A04020102020204" pitchFamily="34" charset="0"/>
              </a:rPr>
              <a:t>?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4267200" y="5943600"/>
            <a:ext cx="2541155" cy="45720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No. Click here to try again.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9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eah-wuhuw-yeah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38525" y="2667000"/>
            <a:ext cx="609600" cy="609600"/>
          </a:xfrm>
          <a:prstGeom prst="rect">
            <a:avLst/>
          </a:prstGeom>
        </p:spPr>
      </p:pic>
      <p:pic>
        <p:nvPicPr>
          <p:cNvPr id="49158" name="Picture 6" descr="http://rlv.zcache.com/great_job_student_classic_round_sticker-rcdc3216b061e4528bdffcec13170a877_v9waf_8byvr_5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28598"/>
            <a:ext cx="6629400" cy="66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27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8" y="3141969"/>
            <a:ext cx="2895315" cy="20146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373380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 Black" panose="020B0A04020102020204" pitchFamily="34" charset="0"/>
              </a:rPr>
              <a:t>1.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0" y="37338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Help! Fire.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>
                <a:solidFill>
                  <a:srgbClr val="009900"/>
                </a:solidFill>
              </a:rPr>
              <a:t>Help! A boy is choking.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A girl drank poison.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 Accident.</a:t>
            </a:r>
            <a:endParaRPr lang="en-US" dirty="0"/>
          </a:p>
        </p:txBody>
      </p:sp>
      <p:pic>
        <p:nvPicPr>
          <p:cNvPr id="8" name="Picture 2" descr="http://i.istockimg.com/file_thumbview_approve/20212656/3/stock-illustration-20212656-sore-thro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16090"/>
            <a:ext cx="2286000" cy="257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1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73380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2</a:t>
            </a:r>
            <a:r>
              <a:rPr lang="en-US" sz="4800" dirty="0" smtClean="0">
                <a:latin typeface="Arial Black" panose="020B0A04020102020204" pitchFamily="34" charset="0"/>
              </a:rPr>
              <a:t>.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http://www.jonnygmtb.com/e107/e107_images/newspost_images/bike-cra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81846"/>
            <a:ext cx="2667000" cy="270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37338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3" action="ppaction://hlinksldjump"/>
              </a:rPr>
              <a:t>Help! Fire.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4" action="ppaction://hlinksldjump"/>
              </a:rPr>
              <a:t>Help! A boy is choking.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5" action="ppaction://hlinksldjump"/>
              </a:rPr>
              <a:t>Help! A girl drank poison.</a:t>
            </a:r>
            <a:endParaRPr lang="en-US" u="sng" dirty="0" smtClean="0">
              <a:uFill>
                <a:solidFill>
                  <a:schemeClr val="bg1"/>
                </a:solidFill>
              </a:uFill>
            </a:endParaRP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u="sng" dirty="0" smtClean="0">
                <a:uFill>
                  <a:solidFill>
                    <a:schemeClr val="bg1"/>
                  </a:solidFill>
                </a:uFill>
                <a:hlinkClick r:id="rId6" action="ppaction://hlinksldjump"/>
              </a:rPr>
              <a:t>Help!  Accident.</a:t>
            </a:r>
            <a:endParaRPr lang="en-US" u="sng" dirty="0">
              <a:uFill>
                <a:solidFill>
                  <a:schemeClr val="bg1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39052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73380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2</a:t>
            </a:r>
            <a:r>
              <a:rPr lang="en-US" sz="4800" dirty="0" smtClean="0">
                <a:latin typeface="Arial Black" panose="020B0A04020102020204" pitchFamily="34" charset="0"/>
              </a:rPr>
              <a:t>.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http://www.jonnygmtb.com/e107/e107_images/newspost_images/bike-cra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81846"/>
            <a:ext cx="2667000" cy="270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37338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Help! Fire.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A boy is choking.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A girl drank poison.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 Accident.</a:t>
            </a:r>
            <a:endParaRPr lang="en-US" dirty="0"/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5105400" y="3689651"/>
            <a:ext cx="2541155" cy="45720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No. Click here to try again.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73380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2</a:t>
            </a:r>
            <a:r>
              <a:rPr lang="en-US" sz="4800" dirty="0" smtClean="0">
                <a:latin typeface="Arial Black" panose="020B0A04020102020204" pitchFamily="34" charset="0"/>
              </a:rPr>
              <a:t>.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http://www.jonnygmtb.com/e107/e107_images/newspost_images/bike-cra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81846"/>
            <a:ext cx="2667000" cy="270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37338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Help! Fire.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A boy is choking.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A girl drank poison.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Help!  Accident.</a:t>
            </a:r>
            <a:endParaRPr lang="en-US" dirty="0"/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5867400" y="4292262"/>
            <a:ext cx="2541155" cy="45720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No. Click here to try again.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Custom 2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000000"/>
      </a:hlink>
      <a:folHlink>
        <a:srgbClr val="00000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334</TotalTime>
  <Words>1271</Words>
  <Application>Microsoft Office PowerPoint</Application>
  <PresentationFormat>On-screen Show (4:3)</PresentationFormat>
  <Paragraphs>433</Paragraphs>
  <Slides>52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Essential</vt:lpstr>
      <vt:lpstr>#7 Report a Crime or Emergency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#7 Report a Crime or Emergency</dc:title>
  <dc:creator>test</dc:creator>
  <cp:lastModifiedBy>test</cp:lastModifiedBy>
  <cp:revision>46</cp:revision>
  <dcterms:created xsi:type="dcterms:W3CDTF">2015-07-07T18:54:08Z</dcterms:created>
  <dcterms:modified xsi:type="dcterms:W3CDTF">2015-07-08T21:15:58Z</dcterms:modified>
</cp:coreProperties>
</file>